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C055B4-321D-1E04-14F7-65BFD05650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3D99FF4-C21F-B8C0-B27A-8B4B1EA58A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042464B-74C5-902C-2ED4-A2B07DBA4C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3FE5BBA-AF9D-A2AA-36B7-1B0313DD5B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C55029D-8D69-C797-4EF0-42B897213F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A35BC62-F846-C45A-7518-A22E85F75C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2CFAC7-43C7-A2B6-B17F-AAF2F6EBDF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F8EA210-8578-3357-0C85-9C400789E4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85</cp:revision>
  <dcterms:created xsi:type="dcterms:W3CDTF">2016-12-29T16:17:13Z</dcterms:created>
  <dcterms:modified xsi:type="dcterms:W3CDTF">2025-10-13T08:35:23Z</dcterms:modified>
</cp:coreProperties>
</file>