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20C96D-0928-5226-70ED-8EDE0EA204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4E153E9-4514-3BE1-CFA6-9E36898AB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DEEFAF-F6D6-9B11-9AA1-2F95B8ACF1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2180D2E-43D8-6A04-8204-C304BBB836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86E2CC-BAE1-5D5E-E3D1-DDBE895DA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FAC90-15C0-7F01-DD9B-86678F1607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D7CBC9-7C30-2A81-9EEB-A55FAC3071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85</cp:revision>
  <dcterms:created xsi:type="dcterms:W3CDTF">2016-12-29T16:17:13Z</dcterms:created>
  <dcterms:modified xsi:type="dcterms:W3CDTF">2025-10-13T08:35:30Z</dcterms:modified>
</cp:coreProperties>
</file>